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3228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Natalya.plashhina@mail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4" y="0"/>
            <a:ext cx="6830026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987" y="29474"/>
            <a:ext cx="3154365" cy="29795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66623" y="3923928"/>
            <a:ext cx="6552728" cy="273630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ТВОРЧЕСКИЙ КОНКУРС</a:t>
            </a:r>
            <a:endParaRPr lang="ru-RU" sz="2400" dirty="0">
              <a:latin typeface="Arial Black" panose="020B0A04020102020204" pitchFamily="34" charset="0"/>
            </a:endParaRPr>
          </a:p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Приглашаем </a:t>
            </a:r>
          </a:p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принять всех </a:t>
            </a:r>
          </a:p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активное участие!</a:t>
            </a:r>
            <a:endParaRPr lang="ru-RU" sz="2000" dirty="0">
              <a:latin typeface="Arial Black" panose="020B0A040201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Сроки проведения: до 30 мая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6623" y="6372200"/>
            <a:ext cx="6552728" cy="27718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УЧАСТИЯ: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 выбор)</a:t>
            </a:r>
          </a:p>
          <a:p>
            <a:pPr marL="342900" indent="-342900" algn="ctr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Стихи о родном  крае</a:t>
            </a:r>
          </a:p>
          <a:p>
            <a:pPr marL="342900" indent="-342900" algn="ctr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Песни о родном крае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Исполнение народных татарских песен, мелодий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музыкальном инструменте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Снять видеоролик и отправить на эл. почту</a:t>
            </a:r>
          </a:p>
          <a:p>
            <a:pPr algn="ctr"/>
            <a:r>
              <a:rPr lang="en-US" sz="2000" dirty="0" smtClean="0">
                <a:hlinkClick r:id="rId4"/>
              </a:rPr>
              <a:t>Natalya.plashhina@mail.ru</a:t>
            </a:r>
            <a:endParaRPr lang="ru-RU" dirty="0" smtClean="0"/>
          </a:p>
          <a:p>
            <a:pPr algn="ctr"/>
            <a:endParaRPr lang="en-US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29383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50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2020-05-21T10:03:12Z</dcterms:created>
  <dcterms:modified xsi:type="dcterms:W3CDTF">2020-05-21T10:47:35Z</dcterms:modified>
</cp:coreProperties>
</file>